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0" r:id="rId2"/>
    <p:sldId id="561" r:id="rId3"/>
    <p:sldId id="562" r:id="rId4"/>
    <p:sldId id="563" r:id="rId5"/>
    <p:sldId id="564" r:id="rId6"/>
    <p:sldId id="5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6" y="1712891"/>
            <a:ext cx="8989453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249. NIHVEI NA SUAKKIK IN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Ye Must be Born Again </a:t>
            </a:r>
          </a:p>
          <a:p>
            <a:r>
              <a:rPr lang="en-US" sz="1500" dirty="0"/>
              <a:t>John 3:3</a:t>
            </a:r>
          </a:p>
          <a:p>
            <a:r>
              <a:rPr lang="en-US" sz="1500" dirty="0"/>
              <a:t>William T. Sleeper, 1819-1904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95497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in,” ci (in ci)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6633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6697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in,” ci (in ci)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30211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5153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Miphate’n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in,” ci (in ci)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73806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in,” ci (in ci)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2654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239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249. NIHVEI NA SUAKKIK IN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2018-12-14T14:38:13Z</dcterms:modified>
</cp:coreProperties>
</file>